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1" r:id="rId5"/>
    <p:sldId id="270" r:id="rId6"/>
    <p:sldId id="260" r:id="rId7"/>
    <p:sldId id="261" r:id="rId8"/>
    <p:sldId id="269" r:id="rId9"/>
    <p:sldId id="262" r:id="rId10"/>
    <p:sldId id="264" r:id="rId11"/>
    <p:sldId id="273" r:id="rId12"/>
    <p:sldId id="263" r:id="rId13"/>
    <p:sldId id="277" r:id="rId14"/>
    <p:sldId id="286" r:id="rId15"/>
    <p:sldId id="275" r:id="rId16"/>
    <p:sldId id="276" r:id="rId17"/>
    <p:sldId id="285" r:id="rId18"/>
    <p:sldId id="287" r:id="rId19"/>
    <p:sldId id="288" r:id="rId20"/>
    <p:sldId id="289" r:id="rId21"/>
    <p:sldId id="284" r:id="rId22"/>
    <p:sldId id="265" r:id="rId23"/>
    <p:sldId id="278" r:id="rId24"/>
  </p:sldIdLst>
  <p:sldSz cx="9144000" cy="6858000" type="screen4x3"/>
  <p:notesSz cx="6858000" cy="9144000"/>
  <p:defaultTextStyle>
    <a:defPPr>
      <a:defRPr lang="fi-FI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F37"/>
    <a:srgbClr val="A56406"/>
    <a:srgbClr val="B78727"/>
    <a:srgbClr val="C0C0C0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FA89-90B8-49F2-97C3-FFE0996934C1}" type="datetimeFigureOut">
              <a:rPr lang="fi-FI" smtClean="0"/>
              <a:pPr/>
              <a:t>8.10.2017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92C6-54BD-471F-9B53-C56713262A1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950183"/>
            <a:ext cx="6120680" cy="83098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fi-FI" sz="4800" b="1" dirty="0" smtClean="0">
                <a:solidFill>
                  <a:schemeClr val="bg1"/>
                </a:solidFill>
              </a:rPr>
              <a:t>Yleisurheilukausi 2017</a:t>
            </a:r>
            <a:endParaRPr lang="fi-FI" sz="4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Timo Reunanen\Pictures\LeKi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79" y="378904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0" y="6553200"/>
            <a:ext cx="3326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chemeClr val="bg1"/>
                </a:solidFill>
              </a:rPr>
              <a:t>Kuva: Anssi Mäkinen / </a:t>
            </a:r>
            <a:r>
              <a:rPr lang="fi-FI" sz="1400" b="1" dirty="0" err="1" smtClean="0">
                <a:solidFill>
                  <a:schemeClr val="bg1"/>
                </a:solidFill>
              </a:rPr>
              <a:t>www.anselmus.net</a:t>
            </a:r>
            <a:endParaRPr lang="fi-FI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6093296"/>
            <a:ext cx="3244895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</a:rPr>
              <a:t>Aikuisurheilua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644480" y="1268761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4 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SM-mitalia</a:t>
            </a: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Aikuisurheilijoita radalla, maantiellä </a:t>
            </a:r>
            <a:r>
              <a:rPr lang="fi-FI" sz="2400" b="1" dirty="0">
                <a:solidFill>
                  <a:schemeClr val="bg1"/>
                </a:solidFill>
              </a:rPr>
              <a:t>ja </a:t>
            </a:r>
            <a:r>
              <a:rPr lang="fi-FI" sz="2400" b="1" dirty="0" smtClean="0">
                <a:solidFill>
                  <a:schemeClr val="bg1"/>
                </a:solidFill>
              </a:rPr>
              <a:t>otteluissa</a:t>
            </a:r>
            <a:endParaRPr lang="fi-FI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599456" y="2702531"/>
            <a:ext cx="3988752" cy="1446534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400" b="1" dirty="0"/>
              <a:t>SM-mitalistit ja </a:t>
            </a:r>
          </a:p>
          <a:p>
            <a:pPr algn="ctr"/>
            <a:r>
              <a:rPr lang="fi-FI" sz="4400" b="1" dirty="0"/>
              <a:t>menestystarinat</a:t>
            </a:r>
          </a:p>
        </p:txBody>
      </p:sp>
    </p:spTree>
    <p:extLst>
      <p:ext uri="{BB962C8B-B14F-4D97-AF65-F5344CB8AC3E}">
        <p14:creationId xmlns:p14="http://schemas.microsoft.com/office/powerpoint/2010/main" val="39780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07504" y="1844824"/>
            <a:ext cx="5544616" cy="4896544"/>
          </a:xfrm>
          <a:prstGeom prst="ellipse">
            <a:avLst/>
          </a:prstGeom>
          <a:solidFill>
            <a:srgbClr val="D4AF3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SANTERI </a:t>
            </a:r>
            <a:r>
              <a:rPr lang="fi-FI" sz="2400" b="1" dirty="0" smtClean="0">
                <a:solidFill>
                  <a:schemeClr val="tx1"/>
                </a:solidFill>
              </a:rPr>
              <a:t>KUUSINIEMI (M19)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EM-kisojen 9. (100m)</a:t>
            </a: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err="1" smtClean="0">
                <a:solidFill>
                  <a:schemeClr val="tx1"/>
                </a:solidFill>
              </a:rPr>
              <a:t>PM-hopeaa</a:t>
            </a:r>
            <a:r>
              <a:rPr lang="fi-FI" sz="2400" b="1" dirty="0" smtClean="0">
                <a:solidFill>
                  <a:schemeClr val="tx1"/>
                </a:solidFill>
              </a:rPr>
              <a:t> ja pronssia</a:t>
            </a:r>
          </a:p>
          <a:p>
            <a:pPr algn="ctr"/>
            <a:endParaRPr lang="fi-FI" sz="2400" b="1" dirty="0" smtClean="0">
              <a:solidFill>
                <a:schemeClr val="tx1"/>
              </a:solidFill>
            </a:endParaRPr>
          </a:p>
          <a:p>
            <a:pPr algn="ctr"/>
            <a:r>
              <a:rPr lang="fi-FI" sz="2400" b="1" dirty="0">
                <a:solidFill>
                  <a:schemeClr val="tx1"/>
                </a:solidFill>
              </a:rPr>
              <a:t>4</a:t>
            </a:r>
            <a:r>
              <a:rPr lang="fi-FI" sz="2400" b="1" dirty="0" smtClean="0">
                <a:solidFill>
                  <a:schemeClr val="tx1"/>
                </a:solidFill>
              </a:rPr>
              <a:t> SM-kultaa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SM-hopeaa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>
                <a:solidFill>
                  <a:schemeClr val="tx1"/>
                </a:solidFill>
              </a:rPr>
              <a:t>Suomen ennätys 150m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5496" y="1844824"/>
            <a:ext cx="5544616" cy="4896544"/>
          </a:xfrm>
          <a:prstGeom prst="ellipse">
            <a:avLst/>
          </a:prstGeom>
          <a:solidFill>
            <a:srgbClr val="C0C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VENLA </a:t>
            </a:r>
            <a:r>
              <a:rPr lang="en-US" sz="2400" b="1" dirty="0" smtClean="0">
                <a:solidFill>
                  <a:schemeClr val="tx1"/>
                </a:solidFill>
              </a:rPr>
              <a:t>RANTA (N17)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smtClean="0">
                <a:solidFill>
                  <a:schemeClr val="tx1"/>
                </a:solidFill>
              </a:rPr>
              <a:t>Kalevan Kisojen 11. 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(3000m </a:t>
            </a:r>
            <a:r>
              <a:rPr lang="fi-FI" sz="2400" b="1" dirty="0" err="1" smtClean="0">
                <a:solidFill>
                  <a:schemeClr val="tx1"/>
                </a:solidFill>
              </a:rPr>
              <a:t>ej</a:t>
            </a:r>
            <a:r>
              <a:rPr lang="fi-FI" sz="2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2 SM-hopeaa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491880" y="1844824"/>
            <a:ext cx="5544616" cy="4896544"/>
          </a:xfrm>
          <a:prstGeom prst="ellipse">
            <a:avLst/>
          </a:prstGeom>
          <a:solidFill>
            <a:srgbClr val="A5640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NEA KARPPINEN (N17)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SM-pronssi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491880" y="1844824"/>
            <a:ext cx="5544616" cy="4896544"/>
          </a:xfrm>
          <a:prstGeom prst="ellipse">
            <a:avLst/>
          </a:prstGeom>
          <a:solidFill>
            <a:srgbClr val="C0C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ALEKSI KIVELÄ (M17)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Nuorten Ruotsi-Suomi maaottelu 4. (800m)</a:t>
            </a: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SM-hopea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2 SM-pronssia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07504" y="1844824"/>
            <a:ext cx="5544616" cy="4896544"/>
          </a:xfrm>
          <a:prstGeom prst="ellipse">
            <a:avLst/>
          </a:prstGeom>
          <a:solidFill>
            <a:srgbClr val="A5640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LEEVI KERONEN (M17)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SM-pronssi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491880" y="1844824"/>
            <a:ext cx="5544616" cy="4896544"/>
          </a:xfrm>
          <a:prstGeom prst="ellipse">
            <a:avLst/>
          </a:prstGeom>
          <a:solidFill>
            <a:srgbClr val="A5640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TOMY NURMESNIEMI (M16)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SM-pronssi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52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491880" y="1844824"/>
            <a:ext cx="5544616" cy="4896544"/>
          </a:xfrm>
          <a:prstGeom prst="ellipse">
            <a:avLst/>
          </a:prstGeom>
          <a:solidFill>
            <a:srgbClr val="D4AF3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PINJA KIANTA (T15)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SM-kulta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491880" y="1844824"/>
            <a:ext cx="5544616" cy="4896544"/>
          </a:xfrm>
          <a:prstGeom prst="ellipse">
            <a:avLst/>
          </a:prstGeom>
          <a:solidFill>
            <a:srgbClr val="D4AF3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SANTTU HEIKKINEN (P15)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SM-kulta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SM-pronssi 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(maastojen joukkuekilpailu OLIVER ALAJOUTSI ja JASPER ALAJOUTSI)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7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010" y="6093296"/>
            <a:ext cx="8151494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Urheilukoulu ja omat kisatapahtumat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44008" y="1233225"/>
            <a:ext cx="4211960" cy="4212000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i-FI" sz="2400" b="1" dirty="0" smtClean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 smtClean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Yli 300 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urheilukoululaista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13 järjestettyä kisatapahtumaa Lempäälässä</a:t>
            </a: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Yli 100 </a:t>
            </a: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vapaaehtoistoimijaa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 smtClean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491880" y="1844824"/>
            <a:ext cx="5544616" cy="4896544"/>
          </a:xfrm>
          <a:prstGeom prst="ellipse">
            <a:avLst/>
          </a:prstGeom>
          <a:solidFill>
            <a:srgbClr val="D4AF3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MANU MÄENPÄÄ (P14)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 </a:t>
            </a:r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>
                <a:solidFill>
                  <a:schemeClr val="tx1"/>
                </a:solidFill>
              </a:rPr>
              <a:t>2</a:t>
            </a:r>
            <a:r>
              <a:rPr lang="fi-FI" sz="2400" b="1" dirty="0" smtClean="0">
                <a:solidFill>
                  <a:schemeClr val="tx1"/>
                </a:solidFill>
              </a:rPr>
              <a:t> SM-kultaa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SM-hopea</a:t>
            </a:r>
          </a:p>
          <a:p>
            <a:pPr algn="ctr"/>
            <a:endParaRPr lang="fi-FI" sz="2400" b="1" dirty="0">
              <a:solidFill>
                <a:schemeClr val="tx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Toinen SM-kulta korkeuden joukkuekilpailusta parina LEEVI LAMPÉN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532793" y="2708921"/>
            <a:ext cx="6122093" cy="2123642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400" b="1" dirty="0"/>
              <a:t>Seuratoiminnan </a:t>
            </a:r>
          </a:p>
          <a:p>
            <a:pPr algn="ctr"/>
            <a:r>
              <a:rPr lang="fi-FI" sz="4400" b="1" dirty="0" smtClean="0"/>
              <a:t>mittarit </a:t>
            </a:r>
            <a:r>
              <a:rPr lang="fi-FI" sz="4400" b="1" dirty="0"/>
              <a:t>&amp;</a:t>
            </a:r>
            <a:r>
              <a:rPr lang="fi-FI" sz="4400" b="1" dirty="0" smtClean="0"/>
              <a:t> </a:t>
            </a:r>
          </a:p>
          <a:p>
            <a:pPr algn="ctr"/>
            <a:r>
              <a:rPr lang="fi-FI" sz="4400" b="1" dirty="0" smtClean="0"/>
              <a:t>haasteet/mahdollisuudet</a:t>
            </a: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17524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>
            <a:spLocks noChangeAspect="1"/>
          </p:cNvSpPr>
          <p:nvPr/>
        </p:nvSpPr>
        <p:spPr>
          <a:xfrm>
            <a:off x="1421005" y="908720"/>
            <a:ext cx="7471476" cy="5659580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2.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Hämeen piirin 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sisulisä- ja </a:t>
            </a:r>
            <a:r>
              <a:rPr lang="fi-FI" sz="2400" b="1" dirty="0" smtClean="0">
                <a:solidFill>
                  <a:schemeClr val="bg1"/>
                </a:solidFill>
              </a:rPr>
              <a:t>nuorisotoimintakilpailussa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17.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valtakunnallisessa nuorisotoimintakilpailussa </a:t>
            </a: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23.</a:t>
            </a: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Kalevan malja pisteissä</a:t>
            </a: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26.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valtakunnallisessa 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seuraluokittelussa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>
            <a:spLocks/>
          </p:cNvSpPr>
          <p:nvPr/>
        </p:nvSpPr>
        <p:spPr>
          <a:xfrm>
            <a:off x="1422000" y="908720"/>
            <a:ext cx="7470000" cy="5659200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Hakkarin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stadion</a:t>
            </a:r>
            <a:r>
              <a:rPr lang="en-US" sz="5400" b="1" dirty="0" smtClean="0">
                <a:solidFill>
                  <a:schemeClr val="bg1"/>
                </a:solidFill>
              </a:rPr>
              <a:t> 2019 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27984" y="1484784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Urheilijoita maajoukkue-, alue- ja piiri-leirityksessä </a:t>
            </a:r>
          </a:p>
          <a:p>
            <a:pPr algn="ctr"/>
            <a:endParaRPr lang="fi-FI" sz="2800" b="1" dirty="0">
              <a:solidFill>
                <a:schemeClr val="bg1"/>
              </a:solidFill>
            </a:endParaRPr>
          </a:p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Seuran oma talvileiri Pajulahdessa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6475462" y="6150130"/>
            <a:ext cx="2656465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</a:rPr>
              <a:t>Leirielämää</a:t>
            </a:r>
            <a:endParaRPr lang="fi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427984" y="1484784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Seuraottelu Noormarkun</a:t>
            </a:r>
          </a:p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Nopsaa </a:t>
            </a:r>
            <a:endParaRPr lang="fi-FI" sz="2800" b="1" dirty="0">
              <a:solidFill>
                <a:schemeClr val="bg1"/>
              </a:solidFill>
            </a:endParaRPr>
          </a:p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vastaan Karhuhallissa 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518382" y="6021288"/>
            <a:ext cx="6609919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</a:rPr>
              <a:t>Yhteistoimintaa yli piirirajojen</a:t>
            </a:r>
            <a:endParaRPr lang="fi-F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9617" y="6093296"/>
            <a:ext cx="4718887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Seuracupmenestystä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27984" y="1484784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Valtakunnallisen 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Giga-sarjan 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finaalin voittaja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2011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2013</a:t>
            </a:r>
          </a:p>
          <a:p>
            <a:pPr algn="ctr"/>
            <a:r>
              <a:rPr lang="fi-FI" sz="2800" b="1" dirty="0">
                <a:solidFill>
                  <a:schemeClr val="bg1"/>
                </a:solidFill>
              </a:rPr>
              <a:t>2014</a:t>
            </a:r>
          </a:p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2015</a:t>
            </a:r>
          </a:p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2016</a:t>
            </a:r>
            <a:endParaRPr lang="fi-FI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644008" y="1268761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6000" b="1" dirty="0">
                <a:solidFill>
                  <a:schemeClr val="bg1"/>
                </a:solidFill>
              </a:rPr>
              <a:t>ja</a:t>
            </a:r>
          </a:p>
          <a:p>
            <a:pPr algn="ctr"/>
            <a:r>
              <a:rPr lang="fi-FI" sz="6000" b="1" dirty="0" smtClean="0">
                <a:solidFill>
                  <a:schemeClr val="bg1"/>
                </a:solidFill>
              </a:rPr>
              <a:t>2017 </a:t>
            </a:r>
            <a:r>
              <a:rPr lang="fi-FI" sz="6000" b="1" dirty="0">
                <a:solidFill>
                  <a:schemeClr val="bg1"/>
                </a:solidFill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1226" y="6105506"/>
            <a:ext cx="6580167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Piirin parhaat maastojuoksijat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644008" y="1268761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Sisulisämaastojen </a:t>
            </a: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paras </a:t>
            </a:r>
            <a:r>
              <a:rPr lang="fi-FI" sz="2400" b="1" dirty="0">
                <a:solidFill>
                  <a:schemeClr val="bg1"/>
                </a:solidFill>
              </a:rPr>
              <a:t>seura</a:t>
            </a: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err="1" smtClean="0">
                <a:solidFill>
                  <a:schemeClr val="bg1"/>
                </a:solidFill>
              </a:rPr>
              <a:t>Pm-maastojen</a:t>
            </a:r>
            <a:r>
              <a:rPr lang="fi-FI" sz="2400" b="1" dirty="0" smtClean="0">
                <a:solidFill>
                  <a:schemeClr val="bg1"/>
                </a:solidFill>
              </a:rPr>
              <a:t> kärkiseuroja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Maastoviestin </a:t>
            </a:r>
            <a:r>
              <a:rPr lang="fi-FI" sz="2400" b="1" dirty="0" smtClean="0">
                <a:solidFill>
                  <a:schemeClr val="bg1"/>
                </a:solidFill>
              </a:rPr>
              <a:t>voitto, 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4 </a:t>
            </a:r>
            <a:r>
              <a:rPr lang="fi-FI" sz="2400" b="1" dirty="0" err="1">
                <a:solidFill>
                  <a:schemeClr val="bg1"/>
                </a:solidFill>
              </a:rPr>
              <a:t>LeKi-joukkuetta</a:t>
            </a:r>
            <a:endParaRPr lang="fi-FI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093296"/>
            <a:ext cx="4197976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</a:rPr>
              <a:t>Sisulisämenestystä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644008" y="1268761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56 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err="1">
                <a:solidFill>
                  <a:schemeClr val="bg1"/>
                </a:solidFill>
              </a:rPr>
              <a:t>pm-mitalistia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104</a:t>
            </a:r>
            <a:r>
              <a:rPr lang="fi-FI" sz="2400" b="1" dirty="0">
                <a:solidFill>
                  <a:schemeClr val="bg1"/>
                </a:solidFill>
              </a:rPr>
              <a:t/>
            </a:r>
            <a:br>
              <a:rPr lang="fi-FI" sz="2400" b="1" dirty="0">
                <a:solidFill>
                  <a:schemeClr val="bg1"/>
                </a:solidFill>
              </a:rPr>
            </a:br>
            <a:r>
              <a:rPr lang="fi-FI" sz="2400" b="1" dirty="0" err="1">
                <a:solidFill>
                  <a:schemeClr val="bg1"/>
                </a:solidFill>
              </a:rPr>
              <a:t>pm-mitalia</a:t>
            </a:r>
            <a:endParaRPr lang="fi-FI" sz="2400" b="1" dirty="0">
              <a:solidFill>
                <a:schemeClr val="bg1"/>
              </a:solidFill>
            </a:endParaRPr>
          </a:p>
          <a:p>
            <a:pPr algn="ctr"/>
            <a:endParaRPr lang="fi-FI" sz="2400" b="1" dirty="0">
              <a:solidFill>
                <a:schemeClr val="bg1"/>
              </a:solidFill>
            </a:endParaRP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Osallistujia ja menestystä kaikissa lajiryhmissä</a:t>
            </a:r>
          </a:p>
          <a:p>
            <a:pPr algn="ctr"/>
            <a:endParaRPr lang="fi-FI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093296"/>
            <a:ext cx="6895446" cy="70787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bg1"/>
                </a:solidFill>
              </a:rPr>
              <a:t>Valmennusryhmien menestystä</a:t>
            </a:r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644008" y="1268761"/>
            <a:ext cx="4248000" cy="4248472"/>
          </a:xfrm>
          <a:prstGeom prst="teardrop">
            <a:avLst/>
          </a:prstGeom>
          <a:solidFill>
            <a:srgbClr val="0121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i-FI" sz="2000" b="1" dirty="0" smtClean="0">
              <a:solidFill>
                <a:schemeClr val="bg1"/>
              </a:solidFill>
            </a:endParaRPr>
          </a:p>
          <a:p>
            <a:pPr algn="ctr"/>
            <a:endParaRPr lang="fi-FI" sz="2000" b="1" dirty="0">
              <a:solidFill>
                <a:schemeClr val="bg1"/>
              </a:solidFill>
            </a:endParaRP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Urheilijoita 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nuorten EM-kisoissa, </a:t>
            </a:r>
            <a:r>
              <a:rPr lang="fi-FI" sz="2000" b="1" dirty="0" err="1" smtClean="0">
                <a:solidFill>
                  <a:schemeClr val="bg1"/>
                </a:solidFill>
              </a:rPr>
              <a:t>PM-kisoissa</a:t>
            </a:r>
            <a:r>
              <a:rPr lang="fi-FI" sz="2000" b="1" dirty="0" smtClean="0">
                <a:solidFill>
                  <a:schemeClr val="bg1"/>
                </a:solidFill>
              </a:rPr>
              <a:t> ja maaotteluissa sekä Kalevan Kisoissa</a:t>
            </a:r>
          </a:p>
          <a:p>
            <a:pPr algn="ctr"/>
            <a:endParaRPr lang="fi-FI" sz="2000" b="1" dirty="0" smtClean="0">
              <a:solidFill>
                <a:schemeClr val="bg1"/>
              </a:solidFill>
            </a:endParaRP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19 </a:t>
            </a:r>
            <a:endParaRPr lang="fi-FI" sz="2000" b="1" dirty="0">
              <a:solidFill>
                <a:schemeClr val="bg1"/>
              </a:solidFill>
            </a:endParaRPr>
          </a:p>
          <a:p>
            <a:pPr algn="ctr"/>
            <a:r>
              <a:rPr lang="fi-FI" sz="2000" b="1" dirty="0">
                <a:solidFill>
                  <a:schemeClr val="bg1"/>
                </a:solidFill>
              </a:rPr>
              <a:t>SM-mitalia</a:t>
            </a:r>
          </a:p>
          <a:p>
            <a:pPr algn="ctr"/>
            <a:endParaRPr lang="fi-FI" sz="2000" b="1" dirty="0">
              <a:solidFill>
                <a:schemeClr val="bg1"/>
              </a:solidFill>
            </a:endParaRPr>
          </a:p>
          <a:p>
            <a:pPr algn="ctr"/>
            <a:r>
              <a:rPr lang="fi-FI" sz="2000" b="1" dirty="0">
                <a:solidFill>
                  <a:schemeClr val="bg1"/>
                </a:solidFill>
              </a:rPr>
              <a:t>25 </a:t>
            </a:r>
            <a:br>
              <a:rPr lang="fi-FI" sz="2000" b="1" dirty="0">
                <a:solidFill>
                  <a:schemeClr val="bg1"/>
                </a:solidFill>
              </a:rPr>
            </a:br>
            <a:r>
              <a:rPr lang="fi-FI" sz="2000" b="1" dirty="0" err="1">
                <a:solidFill>
                  <a:schemeClr val="bg1"/>
                </a:solidFill>
              </a:rPr>
              <a:t>pm-</a:t>
            </a:r>
            <a:r>
              <a:rPr lang="fi-FI" sz="2000" b="1" dirty="0">
                <a:solidFill>
                  <a:schemeClr val="bg1"/>
                </a:solidFill>
              </a:rPr>
              <a:t> ja alue-mestaruusmitalia</a:t>
            </a:r>
          </a:p>
          <a:p>
            <a:pPr algn="ctr"/>
            <a:endParaRPr lang="fi-FI" sz="2000" b="1" dirty="0">
              <a:solidFill>
                <a:schemeClr val="bg1"/>
              </a:solidFill>
            </a:endParaRPr>
          </a:p>
          <a:p>
            <a:pPr algn="ctr"/>
            <a:endParaRPr lang="fi-FI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239</Words>
  <Application>Microsoft Office PowerPoint</Application>
  <PresentationFormat>Näytössä katseltava diaesitys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Ata Gears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 Reunanen</dc:creator>
  <cp:lastModifiedBy>Timo Reunanen</cp:lastModifiedBy>
  <cp:revision>148</cp:revision>
  <dcterms:created xsi:type="dcterms:W3CDTF">2015-09-29T07:15:42Z</dcterms:created>
  <dcterms:modified xsi:type="dcterms:W3CDTF">2017-10-08T15:50:35Z</dcterms:modified>
</cp:coreProperties>
</file>